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9" r:id="rId2"/>
    <p:sldId id="283" r:id="rId3"/>
    <p:sldId id="270" r:id="rId4"/>
    <p:sldId id="272" r:id="rId5"/>
    <p:sldId id="273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56" r:id="rId16"/>
    <p:sldId id="265" r:id="rId17"/>
    <p:sldId id="266" r:id="rId18"/>
    <p:sldId id="267" r:id="rId19"/>
    <p:sldId id="268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C741-F470-4652-8042-BAED00C756AF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8D388-2FD3-4893-8736-FFD73AEA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1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http://morphingmatter.cs.cmu.edu/lining-yao/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https://www.clr3.com/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https://www.cs.cmu.edu/~jbigham/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3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https://people.jacobs.cornell.edu/mor/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http://www.lauradabbish.com/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http://kittur.org/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http://timalthoff.de/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8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http://www.mayankgoel.courses/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 Fox: http://www.tylersfox.com/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http://hci.stanford.edu/msb/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8D388-2FD3-4893-8736-FFD73AEAC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AF979-C44F-46E5-AF92-D630E2D89F99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1B8E-D037-4FAF-B26A-A299ED0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orphingmatter.cs.cmu.edu/lining-ya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yankgoel.cours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sfox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mx1.audreydesjardins.com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llodom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epstein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ms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r3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kurti.sh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jacobs.cornell.edu/mo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uradabbis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ittu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s.utah.edu/~wies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malthoff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1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7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8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761" y="0"/>
            <a:ext cx="1320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2DE2C-E3D1-4A6A-B047-09CCB9B2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0E826-9F8F-45B1-8110-62E64E6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42" y="0"/>
            <a:ext cx="711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1274CC-F85E-4B01-98E7-ECFF28D4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69" y="0"/>
            <a:ext cx="7024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F3E8-B674-4A84-A083-D8B7D69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07" y="0"/>
            <a:ext cx="87357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7ECAE-D79A-45F9-B831-FDA2617F3030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7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D2BC1-D446-460C-B31C-6130DB7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96" y="0"/>
            <a:ext cx="847680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08E13D-1930-42CF-B3DA-7710C268A86A}"/>
              </a:ext>
            </a:extLst>
          </p:cNvPr>
          <p:cNvSpPr/>
          <p:nvPr/>
        </p:nvSpPr>
        <p:spPr>
          <a:xfrm>
            <a:off x="11064240" y="6439989"/>
            <a:ext cx="470263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597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4356-4FA8-411C-8C02-20795687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9" y="0"/>
            <a:ext cx="1161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7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F016F-0420-4585-BF3A-1DB4BB00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" y="0"/>
            <a:ext cx="1133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3E16E-E043-4733-A8FF-FA8D4890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0"/>
            <a:ext cx="11966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2CD5E7-9FBC-48A5-8202-AEF45968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" y="0"/>
            <a:ext cx="1175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6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59" y="-1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2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359" y="0"/>
            <a:ext cx="1333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64</Words>
  <Application>Microsoft Office PowerPoint</Application>
  <PresentationFormat>Widescreen</PresentationFormat>
  <Paragraphs>26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17</cp:revision>
  <dcterms:created xsi:type="dcterms:W3CDTF">2018-08-24T23:47:33Z</dcterms:created>
  <dcterms:modified xsi:type="dcterms:W3CDTF">2018-09-25T17:43:49Z</dcterms:modified>
</cp:coreProperties>
</file>